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950" r:id="rId2"/>
    <p:sldId id="1090" r:id="rId3"/>
    <p:sldId id="1059" r:id="rId4"/>
    <p:sldId id="1055" r:id="rId5"/>
    <p:sldId id="608" r:id="rId6"/>
    <p:sldId id="483" r:id="rId7"/>
    <p:sldId id="484" r:id="rId8"/>
    <p:sldId id="460" r:id="rId9"/>
    <p:sldId id="461" r:id="rId10"/>
    <p:sldId id="462" r:id="rId11"/>
    <p:sldId id="463" r:id="rId12"/>
    <p:sldId id="464" r:id="rId13"/>
    <p:sldId id="518" r:id="rId14"/>
    <p:sldId id="519" r:id="rId15"/>
    <p:sldId id="520" r:id="rId16"/>
    <p:sldId id="521" r:id="rId17"/>
    <p:sldId id="522" r:id="rId18"/>
    <p:sldId id="524" r:id="rId19"/>
    <p:sldId id="523" r:id="rId20"/>
    <p:sldId id="525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1185" r:id="rId30"/>
    <p:sldId id="332" r:id="rId31"/>
    <p:sldId id="454" r:id="rId32"/>
    <p:sldId id="455" r:id="rId33"/>
    <p:sldId id="456" r:id="rId34"/>
    <p:sldId id="457" r:id="rId35"/>
    <p:sldId id="458" r:id="rId36"/>
    <p:sldId id="1184" r:id="rId37"/>
    <p:sldId id="954" r:id="rId38"/>
    <p:sldId id="1010" r:id="rId39"/>
    <p:sldId id="1171" r:id="rId40"/>
    <p:sldId id="1130" r:id="rId41"/>
    <p:sldId id="1151" r:id="rId42"/>
    <p:sldId id="1122" r:id="rId43"/>
    <p:sldId id="94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608"/>
            <p14:sldId id="483"/>
            <p14:sldId id="484"/>
            <p14:sldId id="460"/>
            <p14:sldId id="461"/>
            <p14:sldId id="462"/>
            <p14:sldId id="463"/>
            <p14:sldId id="464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1185"/>
            <p14:sldId id="332"/>
            <p14:sldId id="454"/>
            <p14:sldId id="455"/>
            <p14:sldId id="456"/>
            <p14:sldId id="457"/>
            <p14:sldId id="458"/>
            <p14:sldId id="1184"/>
            <p14:sldId id="954"/>
            <p14:sldId id="1010"/>
            <p14:sldId id="1171"/>
            <p14:sldId id="1130"/>
            <p14:sldId id="115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13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bg1"/>
                </a:solidFill>
              </a:rPr>
              <a:t>12</a:t>
            </a:r>
            <a:r>
              <a:rPr lang="en-US" sz="2400" baseline="30000">
                <a:solidFill>
                  <a:schemeClr val="bg1"/>
                </a:solidFill>
              </a:rPr>
              <a:t>th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see Your kingdom come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You're rich in love and You're slow to anger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Your name is great and Your heart is kind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For all Your goodness I will keep on singing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And on that day when my strength is failing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The end draws near and my time has come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Still my soul will sing Your praise unending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7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What a wonderful Name it 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What a wonderful Name it 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The Name of Jesus Christ my King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What a wonderful Name it 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compares to this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What a wonderful Name it 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The Name of Jesus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What a wonderful Name it is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62" y="620688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Death could not hold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veil tore before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heavens are roaring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praise of Your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You are raised to life again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62" y="620688"/>
            <a:ext cx="8640960" cy="6552728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 have no rival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You have no equal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Now and forever God You reign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Yours is the kingdom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Yours is the glory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250" y="548680"/>
            <a:ext cx="8640960" cy="655272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What a powerful Name it is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What a powerful Name it is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The Name of Jesus Christ my King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What a powerful Name it is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Nothing can stand against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What a powerful Name it is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And age to age He stands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And time is in His hands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The Godhead three in one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Father Spirit Son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60B71-9F16-1F9B-1D81-3409748F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20688"/>
            <a:ext cx="8784976" cy="655272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02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pPr>
              <a:lnSpc>
                <a:spcPts val="5280"/>
              </a:lnSpc>
              <a:spcBef>
                <a:spcPts val="0"/>
              </a:spcBef>
            </a:pP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pPr>
              <a:lnSpc>
                <a:spcPts val="5280"/>
              </a:lnSpc>
              <a:spcBef>
                <a:spcPts val="0"/>
              </a:spcBef>
            </a:pP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9099</TotalTime>
  <Words>1176</Words>
  <Application>Microsoft Office PowerPoint</Application>
  <PresentationFormat>On-screen Show (4:3)</PresentationFormat>
  <Paragraphs>174</Paragraphs>
  <Slides>43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484</cp:revision>
  <dcterms:created xsi:type="dcterms:W3CDTF">2019-09-23T12:06:27Z</dcterms:created>
  <dcterms:modified xsi:type="dcterms:W3CDTF">2024-05-10T13:27:54Z</dcterms:modified>
</cp:coreProperties>
</file>